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8" r:id="rId5"/>
    <p:sldId id="257" r:id="rId6"/>
    <p:sldId id="25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2BC55-90CC-F75B-29EE-9CC3B2E16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E59259-C035-93AC-2AE3-947286C03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9E93A-F0F0-6F22-696D-85FE9654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B8A39-E710-0829-DE34-C90D3F9C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C799C-6F0D-D7CD-1B62-F1F149F5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4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C26B4-E9D2-7CC6-B097-AA0F3504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7C48DA-D8F3-16CD-214D-5EE645B13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6DC8C8-7F90-54F4-5CED-09F2DE07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3C970-6FED-90F1-47E7-C0253E5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DE398C-06B1-1CCC-4B53-D0B64E26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5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1E6911-0038-56D5-EE81-0A365E524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E51B25-6725-2062-53B8-7C2A9852F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84F44E-8314-FAA5-94C5-CCCB1BDF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04764B-ABB6-F744-1398-8127DA1E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6E2D62-AEF8-A9B6-9951-F37C73C5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30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AF570-A725-06E1-BEA3-3F4466D9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B1CB3B-8233-7CB7-D5E3-5734D1B8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08AE33-523B-6C4A-E125-4E4DE2C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96E016-5A40-6C48-F7DB-C47BDE3B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5F309-89AE-994B-A4E7-BABED64C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4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0F40FA-1450-DB2D-65B9-FB63D8F6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151CCD-A681-1FE6-7634-A0FDA8DFD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650F8E-63AD-0D51-3674-598C2365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01BF91-9173-90EA-F57C-F1A4EB08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12280-BE66-DEC6-C95C-C8249912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5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FF931-ED6D-25B8-E7FE-C5086D6A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F963B1-5B0F-4A67-956E-B9FCFC3E9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EB4919-A714-10A9-FB17-0CE630BD1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01F917-C03A-2D87-2DED-C05AB02A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05BFB2-968E-42EC-ED8D-40D5F3C6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0F52E7-7C2F-4C50-B15D-676047D6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35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9C9EA-4364-EEDF-CD83-DF49C4EA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06B880-B631-4C6A-568A-FEFA1378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248D41-E761-E80C-2DD2-FD4A76898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AE8D35-8402-2F84-D69B-3DDC89166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1351A0-0AC2-18F7-1FE0-44118E116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784417-03B2-5F4C-877A-135C387A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3CFB88-585E-6BCF-D579-53ABC71B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409E43-BE68-3244-D0B5-C0583640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4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14335-43B2-CE52-48DD-70DFE1A8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5C0F28-7053-434C-33BB-D975CDAF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C2B0E1-204D-43F3-9A60-9F9B2379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1C2477-039B-D317-483D-E14687EA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5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28CFB2-C74C-00B0-7B52-44083E07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37E097-BD84-27C8-08C3-DA131C1F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2994BE-4993-D397-C369-8096AE7A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4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BB827-6EBC-F2C2-5241-5ECD7FFE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546033-945B-7005-E421-B5562D0C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8D93A1-8A4F-2D0B-09CB-8FF765B9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3BBEA6-8207-E043-052E-D7E8C4C8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AC5FDB-710F-2AA7-7EF1-45AE68C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2B5047-C1D2-3F9F-CA69-F965E227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9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6BB2C-1D49-F45B-E69E-25CAB63C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B3301E-0BA7-1DB1-31B0-AACCBFB9C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69D85E-17CE-2997-68C3-419A1A18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F80B36-4FC3-614A-DC77-E839785A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1EA9F-2C5F-8C39-FC43-2E96A96C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81357-E1EC-AFE0-4737-9FB5E4F4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9D0C00-A098-E8A3-8834-5CC53F94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AF8BE9-6BFC-D959-6707-8BD0B4D9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EB75C5-DB61-DF85-726F-DFF9E1035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4173-7E95-4B00-B359-C6BC7DB5466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9F5B40-07E1-36F8-D8CE-0C8A5D1FB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6117F1-BD45-1FA0-2A7B-AEBC1E52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D4D9-007F-4549-9BE0-05F102845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48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4286C1C-B845-47C9-3851-6134D8DA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" y="273272"/>
            <a:ext cx="10336586" cy="64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02AF75-6CB5-8E6A-9398-A66223FC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5" y="0"/>
            <a:ext cx="11612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B204FF5-65DB-5E1B-BAD2-9E40EA68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152" y="535625"/>
            <a:ext cx="2955949" cy="297072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519A41-279A-B64D-F0B2-C886ADB588E5}"/>
              </a:ext>
            </a:extLst>
          </p:cNvPr>
          <p:cNvSpPr/>
          <p:nvPr/>
        </p:nvSpPr>
        <p:spPr>
          <a:xfrm>
            <a:off x="4958499" y="4144448"/>
            <a:ext cx="6759019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複数で目視による安全</a:t>
            </a:r>
            <a:r>
              <a:rPr lang="ja-JP" altLang="en-US" sz="3200" b="1" dirty="0">
                <a:solidFill>
                  <a:schemeClr val="tx1"/>
                </a:solidFill>
              </a:rPr>
              <a:t>チェック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b="1" dirty="0">
                <a:solidFill>
                  <a:schemeClr val="tx1"/>
                </a:solidFill>
              </a:rPr>
              <a:t>＊トランシーバ</a:t>
            </a:r>
            <a:r>
              <a:rPr lang="en-US" altLang="ja-JP" sz="3200" b="1" dirty="0">
                <a:solidFill>
                  <a:schemeClr val="tx1"/>
                </a:solidFill>
              </a:rPr>
              <a:t>(ch28)</a:t>
            </a:r>
          </a:p>
          <a:p>
            <a:r>
              <a:rPr kumimoji="1" lang="ja-JP" altLang="en-US" sz="3200" b="1" dirty="0">
                <a:solidFill>
                  <a:schemeClr val="tx1"/>
                </a:solidFill>
              </a:rPr>
              <a:t>で東成区災害対策本部に状況を報告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B477F4-A0DA-32E4-6858-910667EE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9" y="0"/>
            <a:ext cx="4694045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D59FDF-8E0A-5A6A-F4EE-371DD97D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606" y="535625"/>
            <a:ext cx="3891546" cy="2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75EAF7-176A-7A39-BC6A-F728DFE8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9346" y="-1077405"/>
            <a:ext cx="6372057" cy="90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2B263A3-1CBB-C3E8-7A06-874A645C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4" y="141319"/>
            <a:ext cx="5181421" cy="65753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042966-BA87-3CEC-9316-69BDC120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75" y="1244337"/>
            <a:ext cx="6520455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D2FAB6-09B2-9004-D504-2774DA8C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494890"/>
            <a:ext cx="11469701" cy="58682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03C495-7A3D-0C46-EDB3-1502D546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33" y="5713361"/>
            <a:ext cx="285790" cy="3143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76A169-8E3E-0212-22F9-4B84C6245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51" y="3484665"/>
            <a:ext cx="362001" cy="2106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B6274A6-C4FE-B09B-DF70-D43EA5CA5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33" y="4295370"/>
            <a:ext cx="437019" cy="3413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D224293-C9E2-46F2-587F-7C3FF667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33" y="4972102"/>
            <a:ext cx="444689" cy="2646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F712A9F-FAFF-734B-7404-46B26BE0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3" y="6004689"/>
            <a:ext cx="362001" cy="2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ワイド画面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利夫 竹中</dc:creator>
  <cp:lastModifiedBy>利夫 竹中</cp:lastModifiedBy>
  <cp:revision>3</cp:revision>
  <dcterms:created xsi:type="dcterms:W3CDTF">2025-04-15T10:51:45Z</dcterms:created>
  <dcterms:modified xsi:type="dcterms:W3CDTF">2025-04-16T08:14:22Z</dcterms:modified>
</cp:coreProperties>
</file>